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7"/>
    <p:restoredTop sz="94645"/>
  </p:normalViewPr>
  <p:slideViewPr>
    <p:cSldViewPr snapToGrid="0" snapToObjects="1">
      <p:cViewPr varScale="1">
        <p:scale>
          <a:sx n="113" d="100"/>
          <a:sy n="113" d="100"/>
        </p:scale>
        <p:origin x="208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1FF31-26C4-2744-8D18-DE412FF22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62B852-6ECB-9D4B-918C-91BEF0C78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A86F9-38C8-E340-A24E-F49DD3493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514F-4BE2-124B-8BF6-54D2635E550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BFE26-9FC2-FD44-8116-AB419D156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326A4-85A0-604D-B0CD-440EEFBF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8EF8-9263-774F-BB9B-FA66E2470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0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029D1-F47B-EE47-BECC-2A44BCD8D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BAD598-7132-1043-B9BC-9DA5C8D79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6E898-8957-2E4E-A407-644C9AEA7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514F-4BE2-124B-8BF6-54D2635E550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B97A9-F96A-F341-AADF-E55D9A84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05534-3036-A445-902B-5D0DA4840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8EF8-9263-774F-BB9B-FA66E2470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4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273171-0540-EA40-A2F9-47B89280A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088C6-A3E6-354D-ADBE-81DD6D704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5D61F-473F-6D46-B9D0-0907379A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514F-4BE2-124B-8BF6-54D2635E550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B3A00-CB19-B344-9E56-9DBEDDC38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88F77-28B7-3047-8437-DF5C791C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8EF8-9263-774F-BB9B-FA66E2470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60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1BE-9061-F045-95DA-06DDC3F3F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706C5-6E27-5748-A219-966616995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C9352-0AF7-D84F-A154-D923A60C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514F-4BE2-124B-8BF6-54D2635E550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C3757-B726-CF4A-85F6-DD0CEA9C8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0D947-4894-D940-810C-ED1B262A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8EF8-9263-774F-BB9B-FA66E2470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B48B7-0553-634D-A97B-EEC08A3D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1E0E1-67B5-C84C-BC3D-C5853E0D6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3FF7B-2956-AE4E-A40B-F98A4547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514F-4BE2-124B-8BF6-54D2635E550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7F188-37F8-B041-B5D7-EFC275A64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FD326-A5DC-E14B-A73B-F10987213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8EF8-9263-774F-BB9B-FA66E2470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2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2D855-24FE-4147-B2CD-9AB66971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35737-5836-D34D-851D-260DFE51F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72922-1216-6B40-B5F6-632E19AFA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770E8B-4854-FD42-9277-500B76224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514F-4BE2-124B-8BF6-54D2635E550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53455-290E-2440-82B1-764E8E3F8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4E6366-16FB-D948-905C-02BF3A5A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8EF8-9263-774F-BB9B-FA66E2470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02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FAB00-C5F0-294C-873F-C1B669730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E0D88-A95D-FD40-B75A-AEDD3DDA2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28FFC8-8999-014E-A2FC-7882071BA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E1F8A-A25C-9E47-AC60-93DA54C01B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366281-DDE7-9341-9DE0-361698DC71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0DD633-4DA0-AB45-9F40-F69FADE0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514F-4BE2-124B-8BF6-54D2635E550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D88D3-AD81-4043-BAC1-07686C2A8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0D6254-2BFE-5042-9CBE-CC6B6AF5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8EF8-9263-774F-BB9B-FA66E2470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79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32DEB-9868-F047-B567-C814E4058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A3B49B-2C36-A24C-924F-B45A51FF4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514F-4BE2-124B-8BF6-54D2635E550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3697-D002-AD4B-9BD3-2B8C521CA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E9F135-6D2B-AA47-A26B-2935C08C1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8EF8-9263-774F-BB9B-FA66E2470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59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F0BDE3-6A47-A448-94D9-5580AF24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514F-4BE2-124B-8BF6-54D2635E550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80345-8137-8D46-A258-6B4E70033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3DA9B-CFC8-434B-BB8C-AED99E44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8EF8-9263-774F-BB9B-FA66E2470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62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0E427-54A8-914B-AA53-98286C8EA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7484E-F6E3-DB40-A79F-16125898A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A98C7-36D9-AF4F-A912-F8A937ACC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199FB-1C26-E541-A575-D794DEE4E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514F-4BE2-124B-8BF6-54D2635E550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0C3F8-3449-6E43-946A-06F654CE4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52C04-181D-EB48-968C-E2D0A5973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8EF8-9263-774F-BB9B-FA66E2470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3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49DD2-104E-854F-8B63-BE7E9A8C9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67961-3788-0442-8BBF-A50BC3B71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60AB0B-204F-7F49-A17D-95B25349E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BE8BD-B190-5344-AF75-7542F73A2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514F-4BE2-124B-8BF6-54D2635E550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E6DEE-2741-BB47-8D10-DFC5E6E9A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04589-0501-414D-A910-D6F2A4E2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48EF8-9263-774F-BB9B-FA66E2470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92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4D5C04-C6B4-5945-B7C7-3DD39F0A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1F787-D6A6-6F42-86C7-ADCB66905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2D6EA-33F8-5D4C-982B-BF16B1A2C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D514F-4BE2-124B-8BF6-54D2635E5505}" type="datetimeFigureOut">
              <a:rPr lang="en-US" smtClean="0"/>
              <a:t>4/23/18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E9570-916A-2F4D-9824-51FD46691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A30E1-93FF-0C48-804A-761082066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48EF8-9263-774F-BB9B-FA66E2470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0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4756-811C-EF46-87A1-334D5E2CB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28058"/>
            <a:ext cx="6149622" cy="617009"/>
          </a:xfrm>
        </p:spPr>
        <p:txBody>
          <a:bodyPr>
            <a:normAutofit fontScale="90000"/>
          </a:bodyPr>
          <a:lstStyle/>
          <a:p>
            <a:r>
              <a:rPr lang="en-US" dirty="0"/>
              <a:t>Intro/Motivation</a:t>
            </a:r>
          </a:p>
        </p:txBody>
      </p:sp>
      <p:pic>
        <p:nvPicPr>
          <p:cNvPr id="4" name="thermform_spedup_short">
            <a:hlinkClick r:id="" action="ppaction://media"/>
            <a:extLst>
              <a:ext uri="{FF2B5EF4-FFF2-40B4-BE49-F238E27FC236}">
                <a16:creationId xmlns:a16="http://schemas.microsoft.com/office/drawing/2014/main" id="{BF4000EB-8713-794C-BF16-326F561910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5777" y="255940"/>
            <a:ext cx="5746045" cy="3232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199909-D0B8-7A42-8E84-AD5F719B30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601080"/>
            <a:ext cx="4831441" cy="4589763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58C209-8220-3D46-8EF0-F3247BBF8E85}"/>
              </a:ext>
            </a:extLst>
          </p:cNvPr>
          <p:cNvSpPr txBox="1"/>
          <p:nvPr/>
        </p:nvSpPr>
        <p:spPr>
          <a:xfrm>
            <a:off x="5305777" y="4007556"/>
            <a:ext cx="57460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Vacuum forming, combined with printed electronics can be used to create custom MRI coils that produce higher SNR scans compared to conventional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process involves heating a plastic sheet, pulling it over a mold, and drawing a vacuum so that the sheet conforms to the desired geometry</a:t>
            </a:r>
          </a:p>
        </p:txBody>
      </p:sp>
    </p:spTree>
    <p:extLst>
      <p:ext uri="{BB962C8B-B14F-4D97-AF65-F5344CB8AC3E}">
        <p14:creationId xmlns:p14="http://schemas.microsoft.com/office/powerpoint/2010/main" val="9110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4756-811C-EF46-87A1-334D5E2CB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28058"/>
            <a:ext cx="6149622" cy="617009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58C209-8220-3D46-8EF0-F3247BBF8E85}"/>
              </a:ext>
            </a:extLst>
          </p:cNvPr>
          <p:cNvSpPr txBox="1"/>
          <p:nvPr/>
        </p:nvSpPr>
        <p:spPr>
          <a:xfrm>
            <a:off x="5305777" y="4007556"/>
            <a:ext cx="57460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vacuum forming process introduces a large change in surface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causes any pattern to distort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plan to build a physical simulation along with a pre-distortion algorithm based on conformal mapping</a:t>
            </a:r>
          </a:p>
        </p:txBody>
      </p:sp>
      <p:pic>
        <p:nvPicPr>
          <p:cNvPr id="7" name="IMG_1364.TRIM">
            <a:hlinkClick r:id="" action="ppaction://media"/>
            <a:extLst>
              <a:ext uri="{FF2B5EF4-FFF2-40B4-BE49-F238E27FC236}">
                <a16:creationId xmlns:a16="http://schemas.microsoft.com/office/drawing/2014/main" id="{966FFC5D-CD39-FC48-AD48-D49B4B3DB6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4799" y="413985"/>
            <a:ext cx="5667023" cy="3187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9E96C5-E823-A543-B2F9-E04C148CC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43" y="1238511"/>
            <a:ext cx="4484558" cy="1734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BBED79-0EC0-314D-8E19-49607F0D4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659" y="3914124"/>
            <a:ext cx="4405726" cy="16641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92A1CC-0C0D-3645-9DE7-B5E6C1415812}"/>
              </a:ext>
            </a:extLst>
          </p:cNvPr>
          <p:cNvSpPr txBox="1"/>
          <p:nvPr/>
        </p:nvSpPr>
        <p:spPr>
          <a:xfrm>
            <a:off x="298243" y="2972774"/>
            <a:ext cx="2754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Uniformly Patterned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0744A-B6CC-9247-8482-E26DDFC21A6F}"/>
              </a:ext>
            </a:extLst>
          </p:cNvPr>
          <p:cNvSpPr txBox="1"/>
          <p:nvPr/>
        </p:nvSpPr>
        <p:spPr>
          <a:xfrm>
            <a:off x="298243" y="5578315"/>
            <a:ext cx="2754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Pre-distorted</a:t>
            </a:r>
          </a:p>
        </p:txBody>
      </p:sp>
    </p:spTree>
    <p:extLst>
      <p:ext uri="{BB962C8B-B14F-4D97-AF65-F5344CB8AC3E}">
        <p14:creationId xmlns:p14="http://schemas.microsoft.com/office/powerpoint/2010/main" val="295008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4756-811C-EF46-87A1-334D5E2CB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28058"/>
            <a:ext cx="6149622" cy="617009"/>
          </a:xfrm>
        </p:spPr>
        <p:txBody>
          <a:bodyPr>
            <a:normAutofit fontScale="90000"/>
          </a:bodyPr>
          <a:lstStyle/>
          <a:p>
            <a:r>
              <a:rPr lang="en-US" dirty="0"/>
              <a:t>Progress/Future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58C209-8220-3D46-8EF0-F3247BBF8E85}"/>
              </a:ext>
            </a:extLst>
          </p:cNvPr>
          <p:cNvSpPr txBox="1"/>
          <p:nvPr/>
        </p:nvSpPr>
        <p:spPr>
          <a:xfrm>
            <a:off x="5305777" y="4007556"/>
            <a:ext cx="57460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have adapted project 4 into a vacuum forming simulation. By integrating Intel’s ray tracing engine (</a:t>
            </a:r>
            <a:r>
              <a:rPr lang="en-US" dirty="0" err="1"/>
              <a:t>Embree</a:t>
            </a:r>
            <a:r>
              <a:rPr lang="en-US" dirty="0"/>
              <a:t>), we implemented a simple collision detection algorithm for arbitrary meshes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Pre-distortion will be accomplished by implementing a conformal mapping algorithm which is commonly used to texture meshes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realistic physical models and integration methods will be included as well</a:t>
            </a:r>
          </a:p>
        </p:txBody>
      </p:sp>
      <p:pic>
        <p:nvPicPr>
          <p:cNvPr id="11" name="forming_sim_spedup">
            <a:hlinkClick r:id="" action="ppaction://media"/>
            <a:extLst>
              <a:ext uri="{FF2B5EF4-FFF2-40B4-BE49-F238E27FC236}">
                <a16:creationId xmlns:a16="http://schemas.microsoft.com/office/drawing/2014/main" id="{44AD062C-A4FF-1244-8BB0-99BDB381C0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558" y="948267"/>
            <a:ext cx="4980549" cy="4007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0852AD-C3A7-2449-8EA4-3A8EF6AE3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127" y="5449610"/>
            <a:ext cx="1092677" cy="724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6790F5-12AF-4E4C-A293-DB1A22712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772" y="5249222"/>
            <a:ext cx="937685" cy="1125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8504CC-EF8D-714B-903F-F20DC9156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4800" y="436562"/>
            <a:ext cx="6425735" cy="16923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D3B11A-2D14-2047-9F29-D09634337A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0932" y="2268072"/>
            <a:ext cx="3473469" cy="89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4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154</Words>
  <Application>Microsoft Macintosh PowerPoint</Application>
  <PresentationFormat>Widescreen</PresentationFormat>
  <Paragraphs>13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Intro/Motivation</vt:lpstr>
      <vt:lpstr>Problem</vt:lpstr>
      <vt:lpstr>Progress/Future Work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Intro/Motivation</dc:title>
  <dc:creator/>
  <cp:lastModifiedBy/>
  <cp:revision>2</cp:revision>
  <dcterms:created xsi:type="dcterms:W3CDTF">2018-04-24T01:41:21Z</dcterms:created>
  <dcterms:modified xsi:type="dcterms:W3CDTF">2018-04-24T01:55:12Z</dcterms:modified>
</cp:coreProperties>
</file>